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Balsamiq Sans Bold" charset="1" panose="02000603000000000000"/>
      <p:regular r:id="rId11"/>
    </p:embeddedFont>
    <p:embeddedFont>
      <p:font typeface="Balsamiq Sans" charset="1" panose="02000603000000000000"/>
      <p:regular r:id="rId12"/>
    </p:embeddedFont>
    <p:embeddedFont>
      <p:font typeface="Bree Serif" charset="1" panose="02000503040000020004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svg" Type="http://schemas.openxmlformats.org/officeDocument/2006/relationships/image"/><Relationship Id="rId12" Target="../media/image24.png" Type="http://schemas.openxmlformats.org/officeDocument/2006/relationships/image"/><Relationship Id="rId13" Target="../media/image25.png" Type="http://schemas.openxmlformats.org/officeDocument/2006/relationships/image"/><Relationship Id="rId14" Target="../media/image26.png" Type="http://schemas.openxmlformats.org/officeDocument/2006/relationships/image"/><Relationship Id="rId15" Target="../media/image27.sv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11" Target="../media/image7.sv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28.pn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svg" Type="http://schemas.openxmlformats.org/officeDocument/2006/relationships/image"/><Relationship Id="rId11" Target="../media/image37.png" Type="http://schemas.openxmlformats.org/officeDocument/2006/relationships/image"/><Relationship Id="rId12" Target="../media/image3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3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31723" y="-1717585"/>
            <a:ext cx="7491690" cy="7491690"/>
          </a:xfrm>
          <a:custGeom>
            <a:avLst/>
            <a:gdLst/>
            <a:ahLst/>
            <a:cxnLst/>
            <a:rect r="r" b="b" t="t" l="l"/>
            <a:pathLst>
              <a:path h="7491690" w="7491690">
                <a:moveTo>
                  <a:pt x="0" y="0"/>
                </a:moveTo>
                <a:lnTo>
                  <a:pt x="7491691" y="0"/>
                </a:lnTo>
                <a:lnTo>
                  <a:pt x="7491691" y="7491691"/>
                </a:lnTo>
                <a:lnTo>
                  <a:pt x="0" y="7491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01700" y="4217445"/>
            <a:ext cx="7491690" cy="7491690"/>
          </a:xfrm>
          <a:custGeom>
            <a:avLst/>
            <a:gdLst/>
            <a:ahLst/>
            <a:cxnLst/>
            <a:rect r="r" b="b" t="t" l="l"/>
            <a:pathLst>
              <a:path h="7491690" w="7491690">
                <a:moveTo>
                  <a:pt x="0" y="0"/>
                </a:moveTo>
                <a:lnTo>
                  <a:pt x="7491690" y="0"/>
                </a:lnTo>
                <a:lnTo>
                  <a:pt x="7491690" y="7491690"/>
                </a:lnTo>
                <a:lnTo>
                  <a:pt x="0" y="7491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21803" y="5382657"/>
            <a:ext cx="14244394" cy="3739153"/>
          </a:xfrm>
          <a:custGeom>
            <a:avLst/>
            <a:gdLst/>
            <a:ahLst/>
            <a:cxnLst/>
            <a:rect r="r" b="b" t="t" l="l"/>
            <a:pathLst>
              <a:path h="3739153" w="14244394">
                <a:moveTo>
                  <a:pt x="0" y="0"/>
                </a:moveTo>
                <a:lnTo>
                  <a:pt x="14244394" y="0"/>
                </a:lnTo>
                <a:lnTo>
                  <a:pt x="14244394" y="3739154"/>
                </a:lnTo>
                <a:lnTo>
                  <a:pt x="0" y="37391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21803" y="1957935"/>
            <a:ext cx="14244394" cy="6371129"/>
          </a:xfrm>
          <a:custGeom>
            <a:avLst/>
            <a:gdLst/>
            <a:ahLst/>
            <a:cxnLst/>
            <a:rect r="r" b="b" t="t" l="l"/>
            <a:pathLst>
              <a:path h="6371129" w="14244394">
                <a:moveTo>
                  <a:pt x="0" y="0"/>
                </a:moveTo>
                <a:lnTo>
                  <a:pt x="14244394" y="0"/>
                </a:lnTo>
                <a:lnTo>
                  <a:pt x="14244394" y="6371130"/>
                </a:lnTo>
                <a:lnTo>
                  <a:pt x="0" y="63711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1492">
            <a:off x="918702" y="616015"/>
            <a:ext cx="1308856" cy="1246983"/>
          </a:xfrm>
          <a:custGeom>
            <a:avLst/>
            <a:gdLst/>
            <a:ahLst/>
            <a:cxnLst/>
            <a:rect r="r" b="b" t="t" l="l"/>
            <a:pathLst>
              <a:path h="1246983" w="1308856">
                <a:moveTo>
                  <a:pt x="0" y="0"/>
                </a:moveTo>
                <a:lnTo>
                  <a:pt x="1308857" y="0"/>
                </a:lnTo>
                <a:lnTo>
                  <a:pt x="1308857" y="1246983"/>
                </a:lnTo>
                <a:lnTo>
                  <a:pt x="0" y="12469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232131" y="352777"/>
            <a:ext cx="3461259" cy="1605159"/>
          </a:xfrm>
          <a:custGeom>
            <a:avLst/>
            <a:gdLst/>
            <a:ahLst/>
            <a:cxnLst/>
            <a:rect r="r" b="b" t="t" l="l"/>
            <a:pathLst>
              <a:path h="1605159" w="3461259">
                <a:moveTo>
                  <a:pt x="0" y="0"/>
                </a:moveTo>
                <a:lnTo>
                  <a:pt x="3461259" y="0"/>
                </a:lnTo>
                <a:lnTo>
                  <a:pt x="3461259" y="1605158"/>
                </a:lnTo>
                <a:lnTo>
                  <a:pt x="0" y="16051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-538641" y="8455721"/>
            <a:ext cx="3461259" cy="1605159"/>
          </a:xfrm>
          <a:custGeom>
            <a:avLst/>
            <a:gdLst/>
            <a:ahLst/>
            <a:cxnLst/>
            <a:rect r="r" b="b" t="t" l="l"/>
            <a:pathLst>
              <a:path h="1605159" w="3461259">
                <a:moveTo>
                  <a:pt x="0" y="1605158"/>
                </a:moveTo>
                <a:lnTo>
                  <a:pt x="3461259" y="1605158"/>
                </a:lnTo>
                <a:lnTo>
                  <a:pt x="3461259" y="0"/>
                </a:lnTo>
                <a:lnTo>
                  <a:pt x="0" y="0"/>
                </a:lnTo>
                <a:lnTo>
                  <a:pt x="0" y="1605158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626743" y="1771742"/>
            <a:ext cx="3034515" cy="800008"/>
          </a:xfrm>
          <a:custGeom>
            <a:avLst/>
            <a:gdLst/>
            <a:ahLst/>
            <a:cxnLst/>
            <a:rect r="r" b="b" t="t" l="l"/>
            <a:pathLst>
              <a:path h="800008" w="3034515">
                <a:moveTo>
                  <a:pt x="0" y="0"/>
                </a:moveTo>
                <a:lnTo>
                  <a:pt x="3034514" y="0"/>
                </a:lnTo>
                <a:lnTo>
                  <a:pt x="3034514" y="800008"/>
                </a:lnTo>
                <a:lnTo>
                  <a:pt x="0" y="8000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26670" y="3917215"/>
            <a:ext cx="11034660" cy="2311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33"/>
              </a:lnSpc>
            </a:pPr>
            <a:r>
              <a:rPr lang="en-US" sz="9703" b="true">
                <a:solidFill>
                  <a:srgbClr val="FFFFFF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Homework - HTML &amp; CSS Framework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582438">
            <a:off x="14598029" y="6014670"/>
            <a:ext cx="2169438" cy="3121494"/>
          </a:xfrm>
          <a:custGeom>
            <a:avLst/>
            <a:gdLst/>
            <a:ahLst/>
            <a:cxnLst/>
            <a:rect r="r" b="b" t="t" l="l"/>
            <a:pathLst>
              <a:path h="3121494" w="2169438">
                <a:moveTo>
                  <a:pt x="0" y="0"/>
                </a:moveTo>
                <a:lnTo>
                  <a:pt x="2169439" y="0"/>
                </a:lnTo>
                <a:lnTo>
                  <a:pt x="2169439" y="3121494"/>
                </a:lnTo>
                <a:lnTo>
                  <a:pt x="0" y="312149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732052">
            <a:off x="558711" y="4930889"/>
            <a:ext cx="2935819" cy="1686433"/>
          </a:xfrm>
          <a:custGeom>
            <a:avLst/>
            <a:gdLst/>
            <a:ahLst/>
            <a:cxnLst/>
            <a:rect r="r" b="b" t="t" l="l"/>
            <a:pathLst>
              <a:path h="1686433" w="2935819">
                <a:moveTo>
                  <a:pt x="0" y="0"/>
                </a:moveTo>
                <a:lnTo>
                  <a:pt x="2935819" y="0"/>
                </a:lnTo>
                <a:lnTo>
                  <a:pt x="2935819" y="1686433"/>
                </a:lnTo>
                <a:lnTo>
                  <a:pt x="0" y="168643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278887">
            <a:off x="11952947" y="8509179"/>
            <a:ext cx="1371267" cy="1278707"/>
          </a:xfrm>
          <a:custGeom>
            <a:avLst/>
            <a:gdLst/>
            <a:ahLst/>
            <a:cxnLst/>
            <a:rect r="r" b="b" t="t" l="l"/>
            <a:pathLst>
              <a:path h="1278707" w="1371267">
                <a:moveTo>
                  <a:pt x="0" y="0"/>
                </a:moveTo>
                <a:lnTo>
                  <a:pt x="1371267" y="0"/>
                </a:lnTo>
                <a:lnTo>
                  <a:pt x="1371267" y="1278707"/>
                </a:lnTo>
                <a:lnTo>
                  <a:pt x="0" y="127870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1077083">
            <a:off x="16822244" y="3886212"/>
            <a:ext cx="695336" cy="662466"/>
          </a:xfrm>
          <a:custGeom>
            <a:avLst/>
            <a:gdLst/>
            <a:ahLst/>
            <a:cxnLst/>
            <a:rect r="r" b="b" t="t" l="l"/>
            <a:pathLst>
              <a:path h="662466" w="695336">
                <a:moveTo>
                  <a:pt x="0" y="0"/>
                </a:moveTo>
                <a:lnTo>
                  <a:pt x="695337" y="0"/>
                </a:lnTo>
                <a:lnTo>
                  <a:pt x="695337" y="662466"/>
                </a:lnTo>
                <a:lnTo>
                  <a:pt x="0" y="6624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-1816903">
            <a:off x="5472074" y="761308"/>
            <a:ext cx="1025628" cy="956398"/>
          </a:xfrm>
          <a:custGeom>
            <a:avLst/>
            <a:gdLst/>
            <a:ahLst/>
            <a:cxnLst/>
            <a:rect r="r" b="b" t="t" l="l"/>
            <a:pathLst>
              <a:path h="956398" w="1025628">
                <a:moveTo>
                  <a:pt x="0" y="0"/>
                </a:moveTo>
                <a:lnTo>
                  <a:pt x="1025627" y="0"/>
                </a:lnTo>
                <a:lnTo>
                  <a:pt x="1025627" y="956398"/>
                </a:lnTo>
                <a:lnTo>
                  <a:pt x="0" y="95639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510247">
            <a:off x="8796332" y="8726313"/>
            <a:ext cx="695336" cy="662466"/>
          </a:xfrm>
          <a:custGeom>
            <a:avLst/>
            <a:gdLst/>
            <a:ahLst/>
            <a:cxnLst/>
            <a:rect r="r" b="b" t="t" l="l"/>
            <a:pathLst>
              <a:path h="662466" w="695336">
                <a:moveTo>
                  <a:pt x="0" y="0"/>
                </a:moveTo>
                <a:lnTo>
                  <a:pt x="695336" y="0"/>
                </a:lnTo>
                <a:lnTo>
                  <a:pt x="695336" y="662466"/>
                </a:lnTo>
                <a:lnTo>
                  <a:pt x="0" y="6624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1077083">
            <a:off x="13252128" y="1602024"/>
            <a:ext cx="1195982" cy="1139445"/>
          </a:xfrm>
          <a:custGeom>
            <a:avLst/>
            <a:gdLst/>
            <a:ahLst/>
            <a:cxnLst/>
            <a:rect r="r" b="b" t="t" l="l"/>
            <a:pathLst>
              <a:path h="1139445" w="1195982">
                <a:moveTo>
                  <a:pt x="0" y="0"/>
                </a:moveTo>
                <a:lnTo>
                  <a:pt x="1195982" y="0"/>
                </a:lnTo>
                <a:lnTo>
                  <a:pt x="1195982" y="1139444"/>
                </a:lnTo>
                <a:lnTo>
                  <a:pt x="0" y="11394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-286205">
            <a:off x="4162449" y="7619215"/>
            <a:ext cx="1096909" cy="1045055"/>
          </a:xfrm>
          <a:custGeom>
            <a:avLst/>
            <a:gdLst/>
            <a:ahLst/>
            <a:cxnLst/>
            <a:rect r="r" b="b" t="t" l="l"/>
            <a:pathLst>
              <a:path h="1045055" w="1096909">
                <a:moveTo>
                  <a:pt x="0" y="0"/>
                </a:moveTo>
                <a:lnTo>
                  <a:pt x="1096909" y="0"/>
                </a:lnTo>
                <a:lnTo>
                  <a:pt x="1096909" y="1045056"/>
                </a:lnTo>
                <a:lnTo>
                  <a:pt x="0" y="10450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9" id="19"/>
          <p:cNvGrpSpPr/>
          <p:nvPr/>
        </p:nvGrpSpPr>
        <p:grpSpPr>
          <a:xfrm rot="0">
            <a:off x="923597" y="6998243"/>
            <a:ext cx="210207" cy="210207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A7A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3283169" y="1134403"/>
            <a:ext cx="210207" cy="210207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7259300" y="8952442"/>
            <a:ext cx="210207" cy="210207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9EDF7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7497641" y="2687833"/>
            <a:ext cx="210207" cy="210207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A7A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5879784" y="9567315"/>
            <a:ext cx="210207" cy="210207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1523839" y="1340348"/>
            <a:ext cx="210207" cy="210207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9EDF7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3639912" y="654220"/>
            <a:ext cx="210207" cy="210207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A7AF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9326622" y="818493"/>
            <a:ext cx="210207" cy="210207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413662" y="2687833"/>
            <a:ext cx="210207" cy="210207"/>
            <a:chOff x="0" y="0"/>
            <a:chExt cx="812800" cy="8128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9EDF7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2605252" y="6654217"/>
            <a:ext cx="1307749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3999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Chasetyo Ivan Yusaga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31723" y="-1717585"/>
            <a:ext cx="7491690" cy="7491690"/>
          </a:xfrm>
          <a:custGeom>
            <a:avLst/>
            <a:gdLst/>
            <a:ahLst/>
            <a:cxnLst/>
            <a:rect r="r" b="b" t="t" l="l"/>
            <a:pathLst>
              <a:path h="7491690" w="7491690">
                <a:moveTo>
                  <a:pt x="0" y="0"/>
                </a:moveTo>
                <a:lnTo>
                  <a:pt x="7491691" y="0"/>
                </a:lnTo>
                <a:lnTo>
                  <a:pt x="7491691" y="7491691"/>
                </a:lnTo>
                <a:lnTo>
                  <a:pt x="0" y="7491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11333" y="-2005362"/>
            <a:ext cx="6434078" cy="6481215"/>
          </a:xfrm>
          <a:custGeom>
            <a:avLst/>
            <a:gdLst/>
            <a:ahLst/>
            <a:cxnLst/>
            <a:rect r="r" b="b" t="t" l="l"/>
            <a:pathLst>
              <a:path h="6481215" w="6434078">
                <a:moveTo>
                  <a:pt x="0" y="0"/>
                </a:moveTo>
                <a:lnTo>
                  <a:pt x="6434078" y="0"/>
                </a:lnTo>
                <a:lnTo>
                  <a:pt x="6434078" y="6481214"/>
                </a:lnTo>
                <a:lnTo>
                  <a:pt x="0" y="64812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201700" y="4217445"/>
            <a:ext cx="7491690" cy="7491690"/>
          </a:xfrm>
          <a:custGeom>
            <a:avLst/>
            <a:gdLst/>
            <a:ahLst/>
            <a:cxnLst/>
            <a:rect r="r" b="b" t="t" l="l"/>
            <a:pathLst>
              <a:path h="7491690" w="7491690">
                <a:moveTo>
                  <a:pt x="0" y="0"/>
                </a:moveTo>
                <a:lnTo>
                  <a:pt x="7491690" y="0"/>
                </a:lnTo>
                <a:lnTo>
                  <a:pt x="7491690" y="7491690"/>
                </a:lnTo>
                <a:lnTo>
                  <a:pt x="0" y="7491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328143" y="6642656"/>
            <a:ext cx="6434078" cy="6481215"/>
          </a:xfrm>
          <a:custGeom>
            <a:avLst/>
            <a:gdLst/>
            <a:ahLst/>
            <a:cxnLst/>
            <a:rect r="r" b="b" t="t" l="l"/>
            <a:pathLst>
              <a:path h="6481215" w="6434078">
                <a:moveTo>
                  <a:pt x="0" y="0"/>
                </a:moveTo>
                <a:lnTo>
                  <a:pt x="6434078" y="0"/>
                </a:lnTo>
                <a:lnTo>
                  <a:pt x="6434078" y="6481215"/>
                </a:lnTo>
                <a:lnTo>
                  <a:pt x="0" y="64812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232131" y="352777"/>
            <a:ext cx="3461259" cy="1605159"/>
          </a:xfrm>
          <a:custGeom>
            <a:avLst/>
            <a:gdLst/>
            <a:ahLst/>
            <a:cxnLst/>
            <a:rect r="r" b="b" t="t" l="l"/>
            <a:pathLst>
              <a:path h="1605159" w="3461259">
                <a:moveTo>
                  <a:pt x="0" y="0"/>
                </a:moveTo>
                <a:lnTo>
                  <a:pt x="3461259" y="0"/>
                </a:lnTo>
                <a:lnTo>
                  <a:pt x="3461259" y="1605158"/>
                </a:lnTo>
                <a:lnTo>
                  <a:pt x="0" y="16051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538641" y="8455721"/>
            <a:ext cx="3461259" cy="1605159"/>
          </a:xfrm>
          <a:custGeom>
            <a:avLst/>
            <a:gdLst/>
            <a:ahLst/>
            <a:cxnLst/>
            <a:rect r="r" b="b" t="t" l="l"/>
            <a:pathLst>
              <a:path h="1605159" w="3461259">
                <a:moveTo>
                  <a:pt x="0" y="1605158"/>
                </a:moveTo>
                <a:lnTo>
                  <a:pt x="3461259" y="1605158"/>
                </a:lnTo>
                <a:lnTo>
                  <a:pt x="3461259" y="0"/>
                </a:lnTo>
                <a:lnTo>
                  <a:pt x="0" y="0"/>
                </a:lnTo>
                <a:lnTo>
                  <a:pt x="0" y="160515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23597" y="6998243"/>
            <a:ext cx="210207" cy="21020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A7A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283169" y="1134403"/>
            <a:ext cx="210207" cy="21020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971783" y="9357108"/>
            <a:ext cx="210207" cy="21020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9EDF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7497641" y="2687833"/>
            <a:ext cx="210207" cy="21020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A7A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879784" y="9567315"/>
            <a:ext cx="210207" cy="210207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523839" y="1340348"/>
            <a:ext cx="210207" cy="210207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9EDF7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639912" y="654220"/>
            <a:ext cx="210207" cy="210207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A7A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4575202" y="2156471"/>
            <a:ext cx="210207" cy="210207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413662" y="2687833"/>
            <a:ext cx="210207" cy="210207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9EDF7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256394">
            <a:off x="16993334" y="8077239"/>
            <a:ext cx="690949" cy="658286"/>
          </a:xfrm>
          <a:custGeom>
            <a:avLst/>
            <a:gdLst/>
            <a:ahLst/>
            <a:cxnLst/>
            <a:rect r="r" b="b" t="t" l="l"/>
            <a:pathLst>
              <a:path h="658286" w="690949">
                <a:moveTo>
                  <a:pt x="0" y="0"/>
                </a:moveTo>
                <a:lnTo>
                  <a:pt x="690949" y="0"/>
                </a:lnTo>
                <a:lnTo>
                  <a:pt x="690949" y="658286"/>
                </a:lnTo>
                <a:lnTo>
                  <a:pt x="0" y="6582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6" id="36"/>
          <p:cNvGrpSpPr/>
          <p:nvPr/>
        </p:nvGrpSpPr>
        <p:grpSpPr>
          <a:xfrm rot="0">
            <a:off x="11807049" y="8737005"/>
            <a:ext cx="210207" cy="210207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A7AF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11471016" y="2898040"/>
            <a:ext cx="336033" cy="667065"/>
          </a:xfrm>
          <a:custGeom>
            <a:avLst/>
            <a:gdLst/>
            <a:ahLst/>
            <a:cxnLst/>
            <a:rect r="r" b="b" t="t" l="l"/>
            <a:pathLst>
              <a:path h="667065" w="336033">
                <a:moveTo>
                  <a:pt x="0" y="0"/>
                </a:moveTo>
                <a:lnTo>
                  <a:pt x="336033" y="0"/>
                </a:lnTo>
                <a:lnTo>
                  <a:pt x="336033" y="667065"/>
                </a:lnTo>
                <a:lnTo>
                  <a:pt x="0" y="6670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371244" t="0" r="0" b="0"/>
            </a:stretch>
          </a:blipFill>
        </p:spPr>
      </p:sp>
      <p:grpSp>
        <p:nvGrpSpPr>
          <p:cNvPr name="Group 40" id="40"/>
          <p:cNvGrpSpPr/>
          <p:nvPr/>
        </p:nvGrpSpPr>
        <p:grpSpPr>
          <a:xfrm rot="0">
            <a:off x="7694581" y="3135996"/>
            <a:ext cx="210207" cy="210207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8933793" y="1235245"/>
            <a:ext cx="210207" cy="210207"/>
            <a:chOff x="0" y="0"/>
            <a:chExt cx="812800" cy="8128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A7AF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9406965" y="8103128"/>
            <a:ext cx="210207" cy="210207"/>
            <a:chOff x="0" y="0"/>
            <a:chExt cx="812800" cy="8128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9EDF7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9" id="49"/>
          <p:cNvSpPr/>
          <p:nvPr/>
        </p:nvSpPr>
        <p:spPr>
          <a:xfrm flipH="false" flipV="false" rot="0">
            <a:off x="2526259" y="2261574"/>
            <a:ext cx="5620339" cy="7162840"/>
          </a:xfrm>
          <a:custGeom>
            <a:avLst/>
            <a:gdLst/>
            <a:ahLst/>
            <a:cxnLst/>
            <a:rect r="r" b="b" t="t" l="l"/>
            <a:pathLst>
              <a:path h="7162840" w="5620339">
                <a:moveTo>
                  <a:pt x="0" y="0"/>
                </a:moveTo>
                <a:lnTo>
                  <a:pt x="5620339" y="0"/>
                </a:lnTo>
                <a:lnTo>
                  <a:pt x="5620339" y="7162840"/>
                </a:lnTo>
                <a:lnTo>
                  <a:pt x="0" y="716284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-92552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0" id="50"/>
          <p:cNvSpPr/>
          <p:nvPr/>
        </p:nvSpPr>
        <p:spPr>
          <a:xfrm flipH="false" flipV="false" rot="0">
            <a:off x="9698793" y="2261574"/>
            <a:ext cx="6004843" cy="7162840"/>
          </a:xfrm>
          <a:custGeom>
            <a:avLst/>
            <a:gdLst/>
            <a:ahLst/>
            <a:cxnLst/>
            <a:rect r="r" b="b" t="t" l="l"/>
            <a:pathLst>
              <a:path h="7162840" w="6004843">
                <a:moveTo>
                  <a:pt x="0" y="0"/>
                </a:moveTo>
                <a:lnTo>
                  <a:pt x="6004843" y="0"/>
                </a:lnTo>
                <a:lnTo>
                  <a:pt x="6004843" y="7162840"/>
                </a:lnTo>
                <a:lnTo>
                  <a:pt x="0" y="716284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105725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51" id="51"/>
          <p:cNvGrpSpPr/>
          <p:nvPr/>
        </p:nvGrpSpPr>
        <p:grpSpPr>
          <a:xfrm rot="0">
            <a:off x="623869" y="590744"/>
            <a:ext cx="3410574" cy="1085183"/>
            <a:chOff x="0" y="0"/>
            <a:chExt cx="4547431" cy="144691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4547431" cy="1446910"/>
            </a:xfrm>
            <a:custGeom>
              <a:avLst/>
              <a:gdLst/>
              <a:ahLst/>
              <a:cxnLst/>
              <a:rect r="r" b="b" t="t" l="l"/>
              <a:pathLst>
                <a:path h="1446910" w="4547431">
                  <a:moveTo>
                    <a:pt x="0" y="0"/>
                  </a:moveTo>
                  <a:lnTo>
                    <a:pt x="4547431" y="0"/>
                  </a:lnTo>
                  <a:lnTo>
                    <a:pt x="4547431" y="1446910"/>
                  </a:lnTo>
                  <a:lnTo>
                    <a:pt x="0" y="14469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3" id="53"/>
            <p:cNvSpPr txBox="true"/>
            <p:nvPr/>
          </p:nvSpPr>
          <p:spPr>
            <a:xfrm rot="0">
              <a:off x="757492" y="179884"/>
              <a:ext cx="3558056" cy="11823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33"/>
                </a:lnSpc>
              </a:pPr>
              <a:r>
                <a:rPr lang="en-US" sz="3592" b="true">
                  <a:solidFill>
                    <a:srgbClr val="FFFFFF"/>
                  </a:solidFill>
                  <a:latin typeface="Balsamiq Sans Bold"/>
                  <a:ea typeface="Balsamiq Sans Bold"/>
                  <a:cs typeface="Balsamiq Sans Bold"/>
                  <a:sym typeface="Balsamiq Sans Bold"/>
                </a:rPr>
                <a:t>Tampilan Website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31723" y="-1717585"/>
            <a:ext cx="7491690" cy="7491690"/>
          </a:xfrm>
          <a:custGeom>
            <a:avLst/>
            <a:gdLst/>
            <a:ahLst/>
            <a:cxnLst/>
            <a:rect r="r" b="b" t="t" l="l"/>
            <a:pathLst>
              <a:path h="7491690" w="7491690">
                <a:moveTo>
                  <a:pt x="0" y="0"/>
                </a:moveTo>
                <a:lnTo>
                  <a:pt x="7491691" y="0"/>
                </a:lnTo>
                <a:lnTo>
                  <a:pt x="7491691" y="7491691"/>
                </a:lnTo>
                <a:lnTo>
                  <a:pt x="0" y="7491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01700" y="4217445"/>
            <a:ext cx="7491690" cy="7491690"/>
          </a:xfrm>
          <a:custGeom>
            <a:avLst/>
            <a:gdLst/>
            <a:ahLst/>
            <a:cxnLst/>
            <a:rect r="r" b="b" t="t" l="l"/>
            <a:pathLst>
              <a:path h="7491690" w="7491690">
                <a:moveTo>
                  <a:pt x="0" y="0"/>
                </a:moveTo>
                <a:lnTo>
                  <a:pt x="7491690" y="0"/>
                </a:lnTo>
                <a:lnTo>
                  <a:pt x="7491690" y="7491690"/>
                </a:lnTo>
                <a:lnTo>
                  <a:pt x="0" y="7491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328143" y="6642656"/>
            <a:ext cx="6434078" cy="6481215"/>
          </a:xfrm>
          <a:custGeom>
            <a:avLst/>
            <a:gdLst/>
            <a:ahLst/>
            <a:cxnLst/>
            <a:rect r="r" b="b" t="t" l="l"/>
            <a:pathLst>
              <a:path h="6481215" w="6434078">
                <a:moveTo>
                  <a:pt x="0" y="0"/>
                </a:moveTo>
                <a:lnTo>
                  <a:pt x="6434078" y="0"/>
                </a:lnTo>
                <a:lnTo>
                  <a:pt x="6434078" y="6481215"/>
                </a:lnTo>
                <a:lnTo>
                  <a:pt x="0" y="64812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474221" y="-2836871"/>
            <a:ext cx="6434078" cy="6481215"/>
          </a:xfrm>
          <a:custGeom>
            <a:avLst/>
            <a:gdLst/>
            <a:ahLst/>
            <a:cxnLst/>
            <a:rect r="r" b="b" t="t" l="l"/>
            <a:pathLst>
              <a:path h="6481215" w="6434078">
                <a:moveTo>
                  <a:pt x="0" y="0"/>
                </a:moveTo>
                <a:lnTo>
                  <a:pt x="6434078" y="0"/>
                </a:lnTo>
                <a:lnTo>
                  <a:pt x="6434078" y="6481215"/>
                </a:lnTo>
                <a:lnTo>
                  <a:pt x="0" y="64812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232131" y="352777"/>
            <a:ext cx="3461259" cy="1605159"/>
          </a:xfrm>
          <a:custGeom>
            <a:avLst/>
            <a:gdLst/>
            <a:ahLst/>
            <a:cxnLst/>
            <a:rect r="r" b="b" t="t" l="l"/>
            <a:pathLst>
              <a:path h="1605159" w="3461259">
                <a:moveTo>
                  <a:pt x="0" y="0"/>
                </a:moveTo>
                <a:lnTo>
                  <a:pt x="3461259" y="0"/>
                </a:lnTo>
                <a:lnTo>
                  <a:pt x="3461259" y="1605158"/>
                </a:lnTo>
                <a:lnTo>
                  <a:pt x="0" y="16051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538641" y="8455721"/>
            <a:ext cx="3461259" cy="1605159"/>
          </a:xfrm>
          <a:custGeom>
            <a:avLst/>
            <a:gdLst/>
            <a:ahLst/>
            <a:cxnLst/>
            <a:rect r="r" b="b" t="t" l="l"/>
            <a:pathLst>
              <a:path h="1605159" w="3461259">
                <a:moveTo>
                  <a:pt x="0" y="1605158"/>
                </a:moveTo>
                <a:lnTo>
                  <a:pt x="3461259" y="1605158"/>
                </a:lnTo>
                <a:lnTo>
                  <a:pt x="3461259" y="0"/>
                </a:lnTo>
                <a:lnTo>
                  <a:pt x="0" y="0"/>
                </a:lnTo>
                <a:lnTo>
                  <a:pt x="0" y="160515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23597" y="6998243"/>
            <a:ext cx="210207" cy="21020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A7A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283169" y="1134403"/>
            <a:ext cx="210207" cy="21020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971783" y="9357108"/>
            <a:ext cx="210207" cy="21020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9EDF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7497641" y="2687833"/>
            <a:ext cx="210207" cy="21020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A7A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879784" y="9567315"/>
            <a:ext cx="210207" cy="210207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523839" y="1340348"/>
            <a:ext cx="210207" cy="210207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9EDF7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639912" y="654220"/>
            <a:ext cx="210207" cy="210207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A7A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4575202" y="2156471"/>
            <a:ext cx="210207" cy="210207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413662" y="2687833"/>
            <a:ext cx="210207" cy="210207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9EDF7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278887">
            <a:off x="1195378" y="4538385"/>
            <a:ext cx="1703847" cy="1588837"/>
          </a:xfrm>
          <a:custGeom>
            <a:avLst/>
            <a:gdLst/>
            <a:ahLst/>
            <a:cxnLst/>
            <a:rect r="r" b="b" t="t" l="l"/>
            <a:pathLst>
              <a:path h="1588837" w="1703847">
                <a:moveTo>
                  <a:pt x="0" y="0"/>
                </a:moveTo>
                <a:lnTo>
                  <a:pt x="1703847" y="0"/>
                </a:lnTo>
                <a:lnTo>
                  <a:pt x="1703847" y="1588837"/>
                </a:lnTo>
                <a:lnTo>
                  <a:pt x="0" y="15888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-1816903">
            <a:off x="15458969" y="4665301"/>
            <a:ext cx="1025628" cy="956398"/>
          </a:xfrm>
          <a:custGeom>
            <a:avLst/>
            <a:gdLst/>
            <a:ahLst/>
            <a:cxnLst/>
            <a:rect r="r" b="b" t="t" l="l"/>
            <a:pathLst>
              <a:path h="956398" w="1025628">
                <a:moveTo>
                  <a:pt x="0" y="0"/>
                </a:moveTo>
                <a:lnTo>
                  <a:pt x="1025628" y="0"/>
                </a:lnTo>
                <a:lnTo>
                  <a:pt x="1025628" y="956398"/>
                </a:lnTo>
                <a:lnTo>
                  <a:pt x="0" y="9563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256394">
            <a:off x="16993334" y="8077239"/>
            <a:ext cx="690949" cy="658286"/>
          </a:xfrm>
          <a:custGeom>
            <a:avLst/>
            <a:gdLst/>
            <a:ahLst/>
            <a:cxnLst/>
            <a:rect r="r" b="b" t="t" l="l"/>
            <a:pathLst>
              <a:path h="658286" w="690949">
                <a:moveTo>
                  <a:pt x="0" y="0"/>
                </a:moveTo>
                <a:lnTo>
                  <a:pt x="690949" y="0"/>
                </a:lnTo>
                <a:lnTo>
                  <a:pt x="690949" y="658286"/>
                </a:lnTo>
                <a:lnTo>
                  <a:pt x="0" y="6582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8" id="38"/>
          <p:cNvGrpSpPr/>
          <p:nvPr/>
        </p:nvGrpSpPr>
        <p:grpSpPr>
          <a:xfrm rot="0">
            <a:off x="11807049" y="8737005"/>
            <a:ext cx="210207" cy="210207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A7AF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0">
            <a:off x="623869" y="590744"/>
            <a:ext cx="3410574" cy="1085183"/>
          </a:xfrm>
          <a:custGeom>
            <a:avLst/>
            <a:gdLst/>
            <a:ahLst/>
            <a:cxnLst/>
            <a:rect r="r" b="b" t="t" l="l"/>
            <a:pathLst>
              <a:path h="1085183" w="3410574">
                <a:moveTo>
                  <a:pt x="0" y="0"/>
                </a:moveTo>
                <a:lnTo>
                  <a:pt x="3410574" y="0"/>
                </a:lnTo>
                <a:lnTo>
                  <a:pt x="3410574" y="1085183"/>
                </a:lnTo>
                <a:lnTo>
                  <a:pt x="0" y="10851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4396393" y="703653"/>
            <a:ext cx="3058062" cy="9258300"/>
          </a:xfrm>
          <a:custGeom>
            <a:avLst/>
            <a:gdLst/>
            <a:ahLst/>
            <a:cxnLst/>
            <a:rect r="r" b="b" t="t" l="l"/>
            <a:pathLst>
              <a:path h="9258300" w="3058062">
                <a:moveTo>
                  <a:pt x="0" y="0"/>
                </a:moveTo>
                <a:lnTo>
                  <a:pt x="3058062" y="0"/>
                </a:lnTo>
                <a:lnTo>
                  <a:pt x="3058062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-38934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3" id="43"/>
          <p:cNvSpPr/>
          <p:nvPr/>
        </p:nvSpPr>
        <p:spPr>
          <a:xfrm flipH="false" flipV="false" rot="0">
            <a:off x="7816405" y="759323"/>
            <a:ext cx="2590800" cy="9270258"/>
          </a:xfrm>
          <a:custGeom>
            <a:avLst/>
            <a:gdLst/>
            <a:ahLst/>
            <a:cxnLst/>
            <a:rect r="r" b="b" t="t" l="l"/>
            <a:pathLst>
              <a:path h="9270258" w="2590800">
                <a:moveTo>
                  <a:pt x="0" y="0"/>
                </a:moveTo>
                <a:lnTo>
                  <a:pt x="2590800" y="0"/>
                </a:lnTo>
                <a:lnTo>
                  <a:pt x="2590800" y="9270258"/>
                </a:lnTo>
                <a:lnTo>
                  <a:pt x="0" y="927025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84679" r="0" b="-229356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4" id="44"/>
          <p:cNvSpPr/>
          <p:nvPr/>
        </p:nvSpPr>
        <p:spPr>
          <a:xfrm flipH="false" flipV="false" rot="0">
            <a:off x="10769155" y="759323"/>
            <a:ext cx="2725367" cy="9270258"/>
          </a:xfrm>
          <a:custGeom>
            <a:avLst/>
            <a:gdLst/>
            <a:ahLst/>
            <a:cxnLst/>
            <a:rect r="r" b="b" t="t" l="l"/>
            <a:pathLst>
              <a:path h="9270258" w="2725367">
                <a:moveTo>
                  <a:pt x="0" y="0"/>
                </a:moveTo>
                <a:lnTo>
                  <a:pt x="2725366" y="0"/>
                </a:lnTo>
                <a:lnTo>
                  <a:pt x="2725366" y="9270258"/>
                </a:lnTo>
                <a:lnTo>
                  <a:pt x="0" y="927025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264378" r="0" b="-71163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5" id="45"/>
          <p:cNvSpPr/>
          <p:nvPr/>
        </p:nvSpPr>
        <p:spPr>
          <a:xfrm flipH="false" flipV="false" rot="0">
            <a:off x="13818371" y="759323"/>
            <a:ext cx="3897076" cy="9270258"/>
          </a:xfrm>
          <a:custGeom>
            <a:avLst/>
            <a:gdLst/>
            <a:ahLst/>
            <a:cxnLst/>
            <a:rect r="r" b="b" t="t" l="l"/>
            <a:pathLst>
              <a:path h="9270258" w="3897076">
                <a:moveTo>
                  <a:pt x="0" y="0"/>
                </a:moveTo>
                <a:lnTo>
                  <a:pt x="3897077" y="0"/>
                </a:lnTo>
                <a:lnTo>
                  <a:pt x="3897077" y="9270258"/>
                </a:lnTo>
                <a:lnTo>
                  <a:pt x="0" y="927025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522792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46" id="46"/>
          <p:cNvSpPr txBox="true"/>
          <p:nvPr/>
        </p:nvSpPr>
        <p:spPr>
          <a:xfrm rot="0">
            <a:off x="1191988" y="749470"/>
            <a:ext cx="2668542" cy="86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3"/>
              </a:lnSpc>
            </a:pPr>
            <a:r>
              <a:rPr lang="en-US" sz="3592" b="true">
                <a:solidFill>
                  <a:srgbClr val="FFFFFF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Tampilan Mobile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73899" y="-1771901"/>
            <a:ext cx="7491690" cy="7491690"/>
          </a:xfrm>
          <a:custGeom>
            <a:avLst/>
            <a:gdLst/>
            <a:ahLst/>
            <a:cxnLst/>
            <a:rect r="r" b="b" t="t" l="l"/>
            <a:pathLst>
              <a:path h="7491690" w="7491690">
                <a:moveTo>
                  <a:pt x="0" y="0"/>
                </a:moveTo>
                <a:lnTo>
                  <a:pt x="7491690" y="0"/>
                </a:lnTo>
                <a:lnTo>
                  <a:pt x="7491690" y="7491690"/>
                </a:lnTo>
                <a:lnTo>
                  <a:pt x="0" y="7491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01700" y="4217445"/>
            <a:ext cx="7491690" cy="7491690"/>
          </a:xfrm>
          <a:custGeom>
            <a:avLst/>
            <a:gdLst/>
            <a:ahLst/>
            <a:cxnLst/>
            <a:rect r="r" b="b" t="t" l="l"/>
            <a:pathLst>
              <a:path h="7491690" w="7491690">
                <a:moveTo>
                  <a:pt x="0" y="0"/>
                </a:moveTo>
                <a:lnTo>
                  <a:pt x="7491690" y="0"/>
                </a:lnTo>
                <a:lnTo>
                  <a:pt x="7491690" y="7491690"/>
                </a:lnTo>
                <a:lnTo>
                  <a:pt x="0" y="7491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32131" y="352777"/>
            <a:ext cx="3461259" cy="1605159"/>
          </a:xfrm>
          <a:custGeom>
            <a:avLst/>
            <a:gdLst/>
            <a:ahLst/>
            <a:cxnLst/>
            <a:rect r="r" b="b" t="t" l="l"/>
            <a:pathLst>
              <a:path h="1605159" w="3461259">
                <a:moveTo>
                  <a:pt x="0" y="0"/>
                </a:moveTo>
                <a:lnTo>
                  <a:pt x="3461259" y="0"/>
                </a:lnTo>
                <a:lnTo>
                  <a:pt x="3461259" y="1605158"/>
                </a:lnTo>
                <a:lnTo>
                  <a:pt x="0" y="16051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-538641" y="8455721"/>
            <a:ext cx="3461259" cy="1605159"/>
          </a:xfrm>
          <a:custGeom>
            <a:avLst/>
            <a:gdLst/>
            <a:ahLst/>
            <a:cxnLst/>
            <a:rect r="r" b="b" t="t" l="l"/>
            <a:pathLst>
              <a:path h="1605159" w="3461259">
                <a:moveTo>
                  <a:pt x="0" y="1605158"/>
                </a:moveTo>
                <a:lnTo>
                  <a:pt x="3461259" y="1605158"/>
                </a:lnTo>
                <a:lnTo>
                  <a:pt x="3461259" y="0"/>
                </a:lnTo>
                <a:lnTo>
                  <a:pt x="0" y="0"/>
                </a:lnTo>
                <a:lnTo>
                  <a:pt x="0" y="160515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23597" y="6998243"/>
            <a:ext cx="210207" cy="21020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A7A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283169" y="1134403"/>
            <a:ext cx="210207" cy="21020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259300" y="8952442"/>
            <a:ext cx="210207" cy="21020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9EDF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497641" y="2687833"/>
            <a:ext cx="210207" cy="21020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A7A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879784" y="9567315"/>
            <a:ext cx="210207" cy="21020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523839" y="1340348"/>
            <a:ext cx="210207" cy="21020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9EDF7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639912" y="654220"/>
            <a:ext cx="210207" cy="210207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A7A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326622" y="818493"/>
            <a:ext cx="210207" cy="210207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413662" y="2687833"/>
            <a:ext cx="210207" cy="210207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9EDF7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1096596" y="9355259"/>
            <a:ext cx="210207" cy="210207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9EDF7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4129076" y="9777521"/>
            <a:ext cx="210207" cy="210207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A7AF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713390" y="5669002"/>
            <a:ext cx="210207" cy="210207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9EDF7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7392538" y="5563899"/>
            <a:ext cx="210207" cy="210207"/>
            <a:chOff x="0" y="0"/>
            <a:chExt cx="8128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5" id="45"/>
          <p:cNvSpPr/>
          <p:nvPr/>
        </p:nvSpPr>
        <p:spPr>
          <a:xfrm flipH="false" flipV="false" rot="278887">
            <a:off x="1229298" y="989164"/>
            <a:ext cx="1681868" cy="1568342"/>
          </a:xfrm>
          <a:custGeom>
            <a:avLst/>
            <a:gdLst/>
            <a:ahLst/>
            <a:cxnLst/>
            <a:rect r="r" b="b" t="t" l="l"/>
            <a:pathLst>
              <a:path h="1568342" w="1681868">
                <a:moveTo>
                  <a:pt x="0" y="0"/>
                </a:moveTo>
                <a:lnTo>
                  <a:pt x="1681867" y="0"/>
                </a:lnTo>
                <a:lnTo>
                  <a:pt x="1681867" y="1568341"/>
                </a:lnTo>
                <a:lnTo>
                  <a:pt x="0" y="15683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-998660">
            <a:off x="15978288" y="7746117"/>
            <a:ext cx="1349923" cy="1258803"/>
          </a:xfrm>
          <a:custGeom>
            <a:avLst/>
            <a:gdLst/>
            <a:ahLst/>
            <a:cxnLst/>
            <a:rect r="r" b="b" t="t" l="l"/>
            <a:pathLst>
              <a:path h="1258803" w="1349923">
                <a:moveTo>
                  <a:pt x="0" y="0"/>
                </a:moveTo>
                <a:lnTo>
                  <a:pt x="1349922" y="0"/>
                </a:lnTo>
                <a:lnTo>
                  <a:pt x="1349922" y="1258803"/>
                </a:lnTo>
                <a:lnTo>
                  <a:pt x="0" y="12588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4143464" y="2523564"/>
            <a:ext cx="11933422" cy="3146084"/>
          </a:xfrm>
          <a:custGeom>
            <a:avLst/>
            <a:gdLst/>
            <a:ahLst/>
            <a:cxnLst/>
            <a:rect r="r" b="b" t="t" l="l"/>
            <a:pathLst>
              <a:path h="3146084" w="11933422">
                <a:moveTo>
                  <a:pt x="0" y="0"/>
                </a:moveTo>
                <a:lnTo>
                  <a:pt x="11933422" y="0"/>
                </a:lnTo>
                <a:lnTo>
                  <a:pt x="11933422" y="3146084"/>
                </a:lnTo>
                <a:lnTo>
                  <a:pt x="0" y="31460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8" id="48"/>
          <p:cNvSpPr/>
          <p:nvPr/>
        </p:nvSpPr>
        <p:spPr>
          <a:xfrm flipH="false" flipV="false" rot="0">
            <a:off x="3252525" y="3240187"/>
            <a:ext cx="1647438" cy="1712837"/>
          </a:xfrm>
          <a:custGeom>
            <a:avLst/>
            <a:gdLst/>
            <a:ahLst/>
            <a:cxnLst/>
            <a:rect r="r" b="b" t="t" l="l"/>
            <a:pathLst>
              <a:path h="1712837" w="1647438">
                <a:moveTo>
                  <a:pt x="0" y="0"/>
                </a:moveTo>
                <a:lnTo>
                  <a:pt x="1647438" y="0"/>
                </a:lnTo>
                <a:lnTo>
                  <a:pt x="1647438" y="1712837"/>
                </a:lnTo>
                <a:lnTo>
                  <a:pt x="0" y="17128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4143464" y="5872189"/>
            <a:ext cx="11933422" cy="3146084"/>
          </a:xfrm>
          <a:custGeom>
            <a:avLst/>
            <a:gdLst/>
            <a:ahLst/>
            <a:cxnLst/>
            <a:rect r="r" b="b" t="t" l="l"/>
            <a:pathLst>
              <a:path h="3146084" w="11933422">
                <a:moveTo>
                  <a:pt x="0" y="0"/>
                </a:moveTo>
                <a:lnTo>
                  <a:pt x="11933422" y="0"/>
                </a:lnTo>
                <a:lnTo>
                  <a:pt x="11933422" y="3146084"/>
                </a:lnTo>
                <a:lnTo>
                  <a:pt x="0" y="31460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0" id="50"/>
          <p:cNvSpPr/>
          <p:nvPr/>
        </p:nvSpPr>
        <p:spPr>
          <a:xfrm flipH="false" flipV="false" rot="0">
            <a:off x="3252525" y="6588813"/>
            <a:ext cx="1647438" cy="1712837"/>
          </a:xfrm>
          <a:custGeom>
            <a:avLst/>
            <a:gdLst/>
            <a:ahLst/>
            <a:cxnLst/>
            <a:rect r="r" b="b" t="t" l="l"/>
            <a:pathLst>
              <a:path h="1712837" w="1647438">
                <a:moveTo>
                  <a:pt x="0" y="0"/>
                </a:moveTo>
                <a:lnTo>
                  <a:pt x="1647438" y="0"/>
                </a:lnTo>
                <a:lnTo>
                  <a:pt x="1647438" y="1712837"/>
                </a:lnTo>
                <a:lnTo>
                  <a:pt x="0" y="17128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623869" y="590744"/>
            <a:ext cx="3410574" cy="1085183"/>
          </a:xfrm>
          <a:custGeom>
            <a:avLst/>
            <a:gdLst/>
            <a:ahLst/>
            <a:cxnLst/>
            <a:rect r="r" b="b" t="t" l="l"/>
            <a:pathLst>
              <a:path h="1085183" w="3410574">
                <a:moveTo>
                  <a:pt x="0" y="0"/>
                </a:moveTo>
                <a:lnTo>
                  <a:pt x="3410574" y="0"/>
                </a:lnTo>
                <a:lnTo>
                  <a:pt x="3410574" y="1085183"/>
                </a:lnTo>
                <a:lnTo>
                  <a:pt x="0" y="10851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2" id="52"/>
          <p:cNvSpPr txBox="true"/>
          <p:nvPr/>
        </p:nvSpPr>
        <p:spPr>
          <a:xfrm rot="0">
            <a:off x="3579507" y="3791806"/>
            <a:ext cx="993475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6000" b="true">
                <a:solidFill>
                  <a:srgbClr val="535353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1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3579507" y="7140431"/>
            <a:ext cx="993475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6000" b="true">
                <a:solidFill>
                  <a:srgbClr val="535353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2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324487" y="881662"/>
            <a:ext cx="1424862" cy="648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2"/>
              </a:lnSpc>
            </a:pPr>
            <a:r>
              <a:rPr lang="en-US" sz="5191" b="true">
                <a:solidFill>
                  <a:srgbClr val="FFFFFF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Link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6968672" y="3240187"/>
            <a:ext cx="6283007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1"/>
              </a:lnSpc>
            </a:pPr>
            <a:r>
              <a:rPr lang="en-US" sz="4076">
                <a:solidFill>
                  <a:srgbClr val="535353"/>
                </a:solidFill>
                <a:latin typeface="Bree Serif"/>
                <a:ea typeface="Bree Serif"/>
                <a:cs typeface="Bree Serif"/>
                <a:sym typeface="Bree Serif"/>
              </a:rPr>
              <a:t>Link Youtube Demonstrasi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5258601" y="4263187"/>
            <a:ext cx="9703147" cy="514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8"/>
              </a:lnSpc>
            </a:pPr>
            <a:r>
              <a:rPr lang="en-US" sz="2991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https://youtu.be/Mp9WK30YH6g?si=JufB9GHY9qsxhjk9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8093108" y="6641198"/>
            <a:ext cx="4034134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1"/>
              </a:lnSpc>
            </a:pPr>
            <a:r>
              <a:rPr lang="en-US" sz="4076">
                <a:solidFill>
                  <a:srgbClr val="535353"/>
                </a:solidFill>
                <a:latin typeface="Bree Serif"/>
                <a:ea typeface="Bree Serif"/>
                <a:cs typeface="Bree Serif"/>
                <a:sym typeface="Bree Serif"/>
              </a:rPr>
              <a:t>Link Code Github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5433177" y="7660373"/>
            <a:ext cx="9353996" cy="514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8"/>
              </a:lnSpc>
            </a:pPr>
            <a:r>
              <a:rPr lang="en-US" sz="2991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https://github.com/IvanYusaga/WebsiteWisataJepang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31723" y="-1717585"/>
            <a:ext cx="7491690" cy="7491690"/>
          </a:xfrm>
          <a:custGeom>
            <a:avLst/>
            <a:gdLst/>
            <a:ahLst/>
            <a:cxnLst/>
            <a:rect r="r" b="b" t="t" l="l"/>
            <a:pathLst>
              <a:path h="7491690" w="7491690">
                <a:moveTo>
                  <a:pt x="0" y="0"/>
                </a:moveTo>
                <a:lnTo>
                  <a:pt x="7491691" y="0"/>
                </a:lnTo>
                <a:lnTo>
                  <a:pt x="7491691" y="7491691"/>
                </a:lnTo>
                <a:lnTo>
                  <a:pt x="0" y="7491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01700" y="4217445"/>
            <a:ext cx="7491690" cy="7491690"/>
          </a:xfrm>
          <a:custGeom>
            <a:avLst/>
            <a:gdLst/>
            <a:ahLst/>
            <a:cxnLst/>
            <a:rect r="r" b="b" t="t" l="l"/>
            <a:pathLst>
              <a:path h="7491690" w="7491690">
                <a:moveTo>
                  <a:pt x="0" y="0"/>
                </a:moveTo>
                <a:lnTo>
                  <a:pt x="7491690" y="0"/>
                </a:lnTo>
                <a:lnTo>
                  <a:pt x="7491690" y="7491690"/>
                </a:lnTo>
                <a:lnTo>
                  <a:pt x="0" y="7491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00684" y="5066805"/>
            <a:ext cx="12686632" cy="3330241"/>
          </a:xfrm>
          <a:custGeom>
            <a:avLst/>
            <a:gdLst/>
            <a:ahLst/>
            <a:cxnLst/>
            <a:rect r="r" b="b" t="t" l="l"/>
            <a:pathLst>
              <a:path h="3330241" w="12686632">
                <a:moveTo>
                  <a:pt x="0" y="0"/>
                </a:moveTo>
                <a:lnTo>
                  <a:pt x="12686632" y="0"/>
                </a:lnTo>
                <a:lnTo>
                  <a:pt x="12686632" y="3330241"/>
                </a:lnTo>
                <a:lnTo>
                  <a:pt x="0" y="3330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800684" y="2016610"/>
            <a:ext cx="12686632" cy="5674384"/>
          </a:xfrm>
          <a:custGeom>
            <a:avLst/>
            <a:gdLst/>
            <a:ahLst/>
            <a:cxnLst/>
            <a:rect r="r" b="b" t="t" l="l"/>
            <a:pathLst>
              <a:path h="5674384" w="12686632">
                <a:moveTo>
                  <a:pt x="0" y="0"/>
                </a:moveTo>
                <a:lnTo>
                  <a:pt x="12686632" y="0"/>
                </a:lnTo>
                <a:lnTo>
                  <a:pt x="12686632" y="5674384"/>
                </a:lnTo>
                <a:lnTo>
                  <a:pt x="0" y="56743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232131" y="352777"/>
            <a:ext cx="3461259" cy="1605159"/>
          </a:xfrm>
          <a:custGeom>
            <a:avLst/>
            <a:gdLst/>
            <a:ahLst/>
            <a:cxnLst/>
            <a:rect r="r" b="b" t="t" l="l"/>
            <a:pathLst>
              <a:path h="1605159" w="3461259">
                <a:moveTo>
                  <a:pt x="0" y="0"/>
                </a:moveTo>
                <a:lnTo>
                  <a:pt x="3461259" y="0"/>
                </a:lnTo>
                <a:lnTo>
                  <a:pt x="3461259" y="1605158"/>
                </a:lnTo>
                <a:lnTo>
                  <a:pt x="0" y="16051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538641" y="8455721"/>
            <a:ext cx="3461259" cy="1605159"/>
          </a:xfrm>
          <a:custGeom>
            <a:avLst/>
            <a:gdLst/>
            <a:ahLst/>
            <a:cxnLst/>
            <a:rect r="r" b="b" t="t" l="l"/>
            <a:pathLst>
              <a:path h="1605159" w="3461259">
                <a:moveTo>
                  <a:pt x="0" y="1605158"/>
                </a:moveTo>
                <a:lnTo>
                  <a:pt x="3461259" y="1605158"/>
                </a:lnTo>
                <a:lnTo>
                  <a:pt x="3461259" y="0"/>
                </a:lnTo>
                <a:lnTo>
                  <a:pt x="0" y="0"/>
                </a:lnTo>
                <a:lnTo>
                  <a:pt x="0" y="1605158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626743" y="1771742"/>
            <a:ext cx="3034515" cy="800008"/>
          </a:xfrm>
          <a:custGeom>
            <a:avLst/>
            <a:gdLst/>
            <a:ahLst/>
            <a:cxnLst/>
            <a:rect r="r" b="b" t="t" l="l"/>
            <a:pathLst>
              <a:path h="800008" w="3034515">
                <a:moveTo>
                  <a:pt x="0" y="0"/>
                </a:moveTo>
                <a:lnTo>
                  <a:pt x="3034514" y="0"/>
                </a:lnTo>
                <a:lnTo>
                  <a:pt x="3034514" y="800008"/>
                </a:lnTo>
                <a:lnTo>
                  <a:pt x="0" y="8000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23597" y="6998243"/>
            <a:ext cx="210207" cy="21020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A7A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283169" y="1134403"/>
            <a:ext cx="210207" cy="21020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259300" y="8952442"/>
            <a:ext cx="210207" cy="21020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9EDF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7497641" y="2687833"/>
            <a:ext cx="210207" cy="21020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A7A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879784" y="9567315"/>
            <a:ext cx="210207" cy="21020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1523839" y="1340348"/>
            <a:ext cx="210207" cy="210207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9EDF7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3639912" y="654220"/>
            <a:ext cx="210207" cy="210207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A7A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326622" y="818493"/>
            <a:ext cx="210207" cy="210207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413662" y="2687833"/>
            <a:ext cx="210207" cy="210207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9EDF7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2605252" y="4514353"/>
            <a:ext cx="13077497" cy="1428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50"/>
              </a:lnSpc>
            </a:pPr>
            <a:r>
              <a:rPr lang="en-US" sz="11500" b="true">
                <a:solidFill>
                  <a:srgbClr val="FFFFFF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Terima Kasih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0">
            <a:off x="2033432" y="1867551"/>
            <a:ext cx="2499475" cy="1640564"/>
          </a:xfrm>
          <a:custGeom>
            <a:avLst/>
            <a:gdLst/>
            <a:ahLst/>
            <a:cxnLst/>
            <a:rect r="r" b="b" t="t" l="l"/>
            <a:pathLst>
              <a:path h="1640564" w="2499475">
                <a:moveTo>
                  <a:pt x="0" y="0"/>
                </a:moveTo>
                <a:lnTo>
                  <a:pt x="2499474" y="0"/>
                </a:lnTo>
                <a:lnTo>
                  <a:pt x="2499474" y="1640564"/>
                </a:lnTo>
                <a:lnTo>
                  <a:pt x="0" y="16405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true" flipV="false" rot="0">
            <a:off x="13639912" y="6388168"/>
            <a:ext cx="2499475" cy="1640564"/>
          </a:xfrm>
          <a:custGeom>
            <a:avLst/>
            <a:gdLst/>
            <a:ahLst/>
            <a:cxnLst/>
            <a:rect r="r" b="b" t="t" l="l"/>
            <a:pathLst>
              <a:path h="1640564" w="2499475">
                <a:moveTo>
                  <a:pt x="2499475" y="0"/>
                </a:moveTo>
                <a:lnTo>
                  <a:pt x="0" y="0"/>
                </a:lnTo>
                <a:lnTo>
                  <a:pt x="0" y="1640564"/>
                </a:lnTo>
                <a:lnTo>
                  <a:pt x="2499475" y="1640564"/>
                </a:lnTo>
                <a:lnTo>
                  <a:pt x="2499475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DAGSstF8lDs</dc:identifier>
  <dcterms:modified xsi:type="dcterms:W3CDTF">2011-08-01T06:04:30Z</dcterms:modified>
  <cp:revision>1</cp:revision>
  <dc:title>Homework - HTML &amp; CSS Framework</dc:title>
</cp:coreProperties>
</file>